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265" r:id="rId6"/>
    <p:sldId id="269" r:id="rId7"/>
    <p:sldId id="279" r:id="rId8"/>
    <p:sldId id="280" r:id="rId9"/>
    <p:sldId id="285" r:id="rId10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36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A45850-8047-48FF-88D4-ACD97A82DD56}" v="2" dt="2026-09-29T12:12:56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63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tte Ottendal" userId="d448652b-726b-4a46-bea0-b8ac541d1ee8" providerId="ADAL" clId="{57771CE1-75BF-493E-9AA0-FE9597D6A690}"/>
    <pc:docChg chg="modSld">
      <pc:chgData name="Annette Ottendal" userId="d448652b-726b-4a46-bea0-b8ac541d1ee8" providerId="ADAL" clId="{57771CE1-75BF-493E-9AA0-FE9597D6A690}" dt="2026-09-29T12:12:56.195" v="1"/>
      <pc:docMkLst>
        <pc:docMk/>
      </pc:docMkLst>
      <pc:sldChg chg="modSp">
        <pc:chgData name="Annette Ottendal" userId="d448652b-726b-4a46-bea0-b8ac541d1ee8" providerId="ADAL" clId="{57771CE1-75BF-493E-9AA0-FE9597D6A690}" dt="2026-09-29T12:12:56.195" v="1"/>
        <pc:sldMkLst>
          <pc:docMk/>
          <pc:sldMk cId="721473008" sldId="279"/>
        </pc:sldMkLst>
        <pc:spChg chg="mod">
          <ac:chgData name="Annette Ottendal" userId="d448652b-726b-4a46-bea0-b8ac541d1ee8" providerId="ADAL" clId="{57771CE1-75BF-493E-9AA0-FE9597D6A690}" dt="2026-09-29T12:12:56.195" v="1"/>
          <ac:spMkLst>
            <pc:docMk/>
            <pc:sldMk cId="721473008" sldId="279"/>
            <ac:spMk id="2" creationId="{77527919-3EBC-4761-999F-17B9C66FD4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81CC9-E2E2-4053-BEFF-6D95A001306C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5B32F-1981-4889-801A-DB37E92841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1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2C1AA-EF7C-4A15-9C53-43AE23A16FD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FA3A1-6B6E-44C7-94ED-479ED3243FD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8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solidFill>
          <a:srgbClr val="36A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2397035"/>
            <a:ext cx="6389618" cy="2561238"/>
          </a:xfrm>
        </p:spPr>
        <p:txBody>
          <a:bodyPr anchor="b">
            <a:no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929058" y="6572272"/>
            <a:ext cx="4786346" cy="285728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0" y="6572272"/>
            <a:ext cx="2133600" cy="28572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B45434E-9924-4ECF-8743-C9F7ACCF7DD0}" type="datetimeFigureOut">
              <a:rPr lang="en-US" smtClean="0"/>
              <a:pPr>
                <a:defRPr/>
              </a:pPr>
              <a:t>9/29/2026</a:t>
            </a:fld>
            <a:endParaRPr lang="en-US"/>
          </a:p>
        </p:txBody>
      </p:sp>
      <p:sp>
        <p:nvSpPr>
          <p:cNvPr id="11" name="Rektangel 10"/>
          <p:cNvSpPr/>
          <p:nvPr userDrawn="1"/>
        </p:nvSpPr>
        <p:spPr>
          <a:xfrm>
            <a:off x="0" y="5581654"/>
            <a:ext cx="9144000" cy="1276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805264"/>
            <a:ext cx="3384376" cy="8875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85720" y="1988840"/>
            <a:ext cx="8572560" cy="4680520"/>
          </a:xfrm>
        </p:spPr>
        <p:txBody>
          <a:bodyPr/>
          <a:lstStyle>
            <a:lvl1pPr>
              <a:defRPr baseline="0">
                <a:solidFill>
                  <a:srgbClr val="424241"/>
                </a:solidFill>
              </a:defRPr>
            </a:lvl1pPr>
            <a:lvl2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2pPr>
            <a:lvl3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3pPr>
            <a:lvl4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4pPr>
            <a:lvl5pPr>
              <a:buFont typeface="Arial" pitchFamily="34" charset="0"/>
              <a:buChar char="•"/>
              <a:defRPr baseline="0">
                <a:solidFill>
                  <a:srgbClr val="424241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1984" y="688425"/>
            <a:ext cx="8572560" cy="1143000"/>
          </a:xfrm>
        </p:spPr>
        <p:txBody>
          <a:bodyPr/>
          <a:lstStyle>
            <a:lvl1pPr algn="l"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94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000504"/>
            <a:ext cx="7772400" cy="18573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14348" y="235743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780" y="271366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1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348" y="271366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516" y="271366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285720" y="1988840"/>
            <a:ext cx="4210080" cy="4608512"/>
          </a:xfrm>
        </p:spPr>
        <p:txBody>
          <a:bodyPr/>
          <a:lstStyle>
            <a:lvl1pPr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210080" cy="4608512"/>
          </a:xfrm>
        </p:spPr>
        <p:txBody>
          <a:bodyPr/>
          <a:lstStyle>
            <a:lvl1pPr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285720" y="669361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7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8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85720" y="2051158"/>
            <a:ext cx="4150004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285720" y="2765537"/>
            <a:ext cx="4178608" cy="37687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10378" y="2051158"/>
            <a:ext cx="4234166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11965" y="2765537"/>
            <a:ext cx="4232579" cy="37687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271984" y="719518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1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5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71984" y="688425"/>
            <a:ext cx="8572560" cy="1143000"/>
          </a:xfrm>
        </p:spPr>
        <p:txBody>
          <a:bodyPr/>
          <a:lstStyle>
            <a:lvl1pPr>
              <a:defRPr sz="4000" b="1">
                <a:solidFill>
                  <a:srgbClr val="75B843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0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614568" y="836712"/>
            <a:ext cx="5111750" cy="56975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539552" y="2051158"/>
            <a:ext cx="3000396" cy="44831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7704" y="5096545"/>
            <a:ext cx="5486400" cy="485788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07704" y="90872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07704" y="566328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2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3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85720" y="764704"/>
            <a:ext cx="8572560" cy="11430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2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9744" y="836712"/>
            <a:ext cx="2057400" cy="5697559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67544" y="836712"/>
            <a:ext cx="6019800" cy="5697559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11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285720" y="735286"/>
            <a:ext cx="8572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271984" y="2060848"/>
            <a:ext cx="85862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71984" y="247702"/>
            <a:ext cx="7324352" cy="264178"/>
          </a:xfrm>
          <a:prstGeom prst="rect">
            <a:avLst/>
          </a:prstGeom>
        </p:spPr>
        <p:txBody>
          <a:bodyPr/>
          <a:lstStyle>
            <a:lvl1pPr algn="l"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endParaRPr lang="en-US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774552" y="247702"/>
            <a:ext cx="1083728" cy="26417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GT Walsheim Light" panose="02000503030000020003" pitchFamily="50" charset="0"/>
              </a:defRPr>
            </a:lvl1pPr>
          </a:lstStyle>
          <a:p>
            <a:r>
              <a:rPr lang="en-US"/>
              <a:t>Side </a:t>
            </a:r>
            <a:fld id="{BD05BD7C-403E-4CC5-BE04-84483751DD28}" type="slidenum">
              <a:rPr lang="en-US" smtClean="0"/>
              <a:pPr/>
              <a:t>‹nr.›</a:t>
            </a:fld>
            <a:r>
              <a:rPr lang="en-US"/>
              <a:t> </a:t>
            </a:r>
          </a:p>
        </p:txBody>
      </p:sp>
      <p:sp>
        <p:nvSpPr>
          <p:cNvPr id="9" name="Pladsholder til diasnummer 5"/>
          <p:cNvSpPr txBox="1">
            <a:spLocks/>
          </p:cNvSpPr>
          <p:nvPr userDrawn="1"/>
        </p:nvSpPr>
        <p:spPr>
          <a:xfrm>
            <a:off x="285720" y="247702"/>
            <a:ext cx="1083728" cy="283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/>
                </a:solidFill>
                <a:latin typeface="GT Walsheim Light" panose="02000503030000020003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75B843"/>
          </a:solidFill>
          <a:latin typeface="GT Walsheim Bold" panose="02000503040000020003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T Walsheim Regular" panose="02000503030000020003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611560" y="2397035"/>
            <a:ext cx="7200800" cy="2561238"/>
          </a:xfrm>
        </p:spPr>
        <p:txBody>
          <a:bodyPr/>
          <a:lstStyle/>
          <a:p>
            <a:r>
              <a:rPr lang="da-DK" dirty="0"/>
              <a:t>Eksamensorientering</a:t>
            </a:r>
            <a:br>
              <a:rPr lang="da-DK" dirty="0"/>
            </a:br>
            <a:r>
              <a:rPr lang="da-DK" sz="4400" dirty="0"/>
              <a:t>- vintereksamen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3367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dirty="0">
                <a:latin typeface="GT Walsheim Regular"/>
              </a:rPr>
              <a:t>I TILFÆLDE AF SYGDOM: RING TIL SKOLEN </a:t>
            </a:r>
            <a:r>
              <a:rPr lang="da-DK">
                <a:latin typeface="GT Walsheim Regular"/>
              </a:rPr>
              <a:t>MELLEN KL: 7.45 og  KL. 8.15 </a:t>
            </a:r>
          </a:p>
          <a:p>
            <a:pPr marL="0" indent="0">
              <a:buNone/>
            </a:pPr>
            <a:r>
              <a:rPr lang="da-DK" dirty="0"/>
              <a:t>    			</a:t>
            </a:r>
            <a:r>
              <a:rPr lang="da-DK" dirty="0">
                <a:solidFill>
                  <a:srgbClr val="FF0000"/>
                </a:solidFill>
              </a:rPr>
              <a:t>(44 94 63 43)  </a:t>
            </a:r>
          </a:p>
          <a:p>
            <a:r>
              <a:rPr lang="da-DK" dirty="0"/>
              <a:t>EN LÆGEERKLÆRING SKAL AFLEVERES PÅ KONTORET EFTERFØLGENDE</a:t>
            </a:r>
          </a:p>
          <a:p>
            <a:endParaRPr lang="da-DK" dirty="0"/>
          </a:p>
          <a:p>
            <a:r>
              <a:rPr lang="da-DK" dirty="0"/>
              <a:t>Du betaler selv for lægeerklæringen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latin typeface="GT Walsheim Bold"/>
              </a:rPr>
              <a:t> Sygdom</a:t>
            </a:r>
          </a:p>
        </p:txBody>
      </p:sp>
    </p:spTree>
    <p:extLst>
      <p:ext uri="{BB962C8B-B14F-4D97-AF65-F5344CB8AC3E}">
        <p14:creationId xmlns:p14="http://schemas.microsoft.com/office/powerpoint/2010/main" val="85594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2400" dirty="0">
                <a:latin typeface="GT Walsheim Regular"/>
                <a:ea typeface="Calibri"/>
              </a:rPr>
              <a:t>Sørg for at din computer virker. Medbring oplader.</a:t>
            </a:r>
          </a:p>
          <a:p>
            <a:r>
              <a:rPr lang="da-DK" sz="2400" dirty="0">
                <a:latin typeface="GT Walsheim Regular"/>
                <a:ea typeface="Calibri"/>
              </a:rPr>
              <a:t>Undervisningsmateriale, egne noter og egne afleveringer skal medbringes og opbevares lokalt på din egen computer under prøven. </a:t>
            </a:r>
          </a:p>
          <a:p>
            <a:r>
              <a:rPr lang="da-DK" sz="2400" dirty="0">
                <a:latin typeface="GT Walsheim Regular"/>
                <a:ea typeface="Calibri"/>
              </a:rPr>
              <a:t>Få evt. hjælp fra din lærer eller PM til at downloade materialet.</a:t>
            </a:r>
          </a:p>
          <a:p>
            <a:r>
              <a:rPr lang="da-DK" sz="2400" dirty="0">
                <a:latin typeface="+mn-lt"/>
              </a:rPr>
              <a:t>Tjek din studieplan og læs op!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Før eksamen</a:t>
            </a:r>
          </a:p>
        </p:txBody>
      </p:sp>
    </p:spTree>
    <p:extLst>
      <p:ext uri="{BB962C8B-B14F-4D97-AF65-F5344CB8AC3E}">
        <p14:creationId xmlns:p14="http://schemas.microsoft.com/office/powerpoint/2010/main" val="38292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77527919-3EBC-4761-999F-17B9C66FD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ea typeface="Calibri"/>
              </a:rPr>
              <a:t>Du må ikke bruge internet under eksamen ud over </a:t>
            </a:r>
            <a:r>
              <a:rPr lang="da-DK" sz="2800" b="1" dirty="0">
                <a:ea typeface="Calibri"/>
              </a:rPr>
              <a:t>tilladte hjælpemidler (f.eks. en ordbog).</a:t>
            </a:r>
          </a:p>
          <a:p>
            <a:pPr marL="0" indent="0">
              <a:buNone/>
            </a:pPr>
            <a:endParaRPr lang="da-DK" sz="2800" b="1" dirty="0">
              <a:latin typeface="+mn-lt"/>
            </a:endParaRPr>
          </a:p>
          <a:p>
            <a:pPr marL="0" indent="0">
              <a:buNone/>
            </a:pPr>
            <a:r>
              <a:rPr lang="da-DK" sz="2800" b="1" dirty="0">
                <a:latin typeface="+mn-lt"/>
              </a:rPr>
              <a:t>Du må derfor ikke:</a:t>
            </a:r>
          </a:p>
          <a:p>
            <a:r>
              <a:rPr lang="da-DK" sz="2800" dirty="0">
                <a:ea typeface="Calibri" panose="020F0502020204030204" pitchFamily="34" charset="0"/>
              </a:rPr>
              <a:t>bruge </a:t>
            </a:r>
            <a:r>
              <a:rPr lang="da-DK" sz="2800" dirty="0" err="1">
                <a:ea typeface="Calibri" panose="020F0502020204030204" pitchFamily="34" charset="0"/>
              </a:rPr>
              <a:t>chatbots</a:t>
            </a:r>
            <a:r>
              <a:rPr lang="da-DK" sz="2800" dirty="0">
                <a:ea typeface="Calibri" panose="020F0502020204030204" pitchFamily="34" charset="0"/>
              </a:rPr>
              <a:t> eller studienet</a:t>
            </a:r>
          </a:p>
          <a:p>
            <a:r>
              <a:rPr lang="da-DK" sz="2800" dirty="0">
                <a:latin typeface="+mn-lt"/>
              </a:rPr>
              <a:t>foretage søgninger på nettet, f.eks. Google</a:t>
            </a:r>
          </a:p>
          <a:p>
            <a:r>
              <a:rPr lang="da-DK" sz="2800" dirty="0">
                <a:latin typeface="+mn-lt"/>
              </a:rPr>
              <a:t>tilgå interaktive programmer f.eks. Google </a:t>
            </a:r>
            <a:r>
              <a:rPr lang="da-DK" sz="2800" dirty="0" err="1">
                <a:latin typeface="+mn-lt"/>
              </a:rPr>
              <a:t>Translate</a:t>
            </a:r>
            <a:endParaRPr lang="da-DK" sz="2800" dirty="0">
              <a:latin typeface="+mn-lt"/>
            </a:endParaRPr>
          </a:p>
          <a:p>
            <a:r>
              <a:rPr lang="da-DK" sz="2800" dirty="0">
                <a:latin typeface="+mn-lt"/>
              </a:rPr>
              <a:t>kommunikere med omverdenen f.eks. Messenger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CC94A3-47CC-4577-82B9-7F4989D7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Regler for brug af internet under eksamen</a:t>
            </a:r>
          </a:p>
        </p:txBody>
      </p:sp>
    </p:spTree>
    <p:extLst>
      <p:ext uri="{BB962C8B-B14F-4D97-AF65-F5344CB8AC3E}">
        <p14:creationId xmlns:p14="http://schemas.microsoft.com/office/powerpoint/2010/main" val="72147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884AC70B-84B3-F3C9-59A1-339DF909B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Vær opmærksom på mødetid til mundtlig eksamen. </a:t>
            </a:r>
          </a:p>
          <a:p>
            <a:r>
              <a:rPr lang="da-DK" dirty="0"/>
              <a:t>Forberedelsestid = mødetid. </a:t>
            </a:r>
          </a:p>
          <a:p>
            <a:pPr marL="0" indent="0">
              <a:buNone/>
            </a:pPr>
            <a:r>
              <a:rPr lang="da-DK" dirty="0"/>
              <a:t>    </a:t>
            </a:r>
            <a:r>
              <a:rPr lang="da-DK" sz="2400" dirty="0"/>
              <a:t>Fx. </a:t>
            </a:r>
            <a:r>
              <a:rPr lang="da-DK" sz="2000" dirty="0"/>
              <a:t>Ks-eksamen:</a:t>
            </a:r>
          </a:p>
          <a:p>
            <a:pPr marL="0" indent="0">
              <a:buNone/>
            </a:pPr>
            <a:r>
              <a:rPr lang="da-DK" sz="2400" dirty="0"/>
              <a:t>     </a:t>
            </a:r>
            <a:r>
              <a:rPr lang="da-DK" sz="2000" dirty="0"/>
              <a:t>Fx. Mediefag: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Mød op i god tid – ca. 30 min. før.</a:t>
            </a:r>
          </a:p>
          <a:p>
            <a:r>
              <a:rPr lang="da-DK" dirty="0"/>
              <a:t>Fælles forberedelseslokale.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4CF86E-8559-61F9-1AB4-B8B0B599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Mundtlig eksamen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C805201-3836-C538-4631-4139A3526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03" y="4616123"/>
            <a:ext cx="6039693" cy="600159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B654907-664E-9D75-1C9E-E2F21C625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49" y="3631804"/>
            <a:ext cx="4305901" cy="49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4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D521876-F178-B8FB-DC70-BDF9C7422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Du afleverer din mobil til vagten, inden du går ind i forberedelsen.</a:t>
            </a:r>
          </a:p>
          <a:p>
            <a:r>
              <a:rPr lang="da-DK" dirty="0"/>
              <a:t>Der er fælles forberedelsesrum med en vagt.</a:t>
            </a:r>
          </a:p>
          <a:p>
            <a:r>
              <a:rPr lang="da-DK" dirty="0"/>
              <a:t>Ingen brug af internet i forberedelsen. </a:t>
            </a:r>
          </a:p>
          <a:p>
            <a:r>
              <a:rPr lang="da-DK" dirty="0"/>
              <a:t>Vagten kan lave kontrol i forberedelseslokalet. 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76935C9-8938-7DDD-B9F1-0DA78D6A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Forberedelsen – mundtlig eksamen</a:t>
            </a:r>
          </a:p>
        </p:txBody>
      </p:sp>
    </p:spTree>
    <p:extLst>
      <p:ext uri="{BB962C8B-B14F-4D97-AF65-F5344CB8AC3E}">
        <p14:creationId xmlns:p14="http://schemas.microsoft.com/office/powerpoint/2010/main" val="4082782882"/>
      </p:ext>
    </p:extLst>
  </p:cSld>
  <p:clrMapOvr>
    <a:masterClrMapping/>
  </p:clrMapOvr>
</p:sld>
</file>

<file path=ppt/theme/theme1.xml><?xml version="1.0" encoding="utf-8"?>
<a:theme xmlns:a="http://schemas.openxmlformats.org/drawingml/2006/main" name="herlev-gym2016">
  <a:themeElements>
    <a:clrScheme name="HerlevGym2016">
      <a:dk1>
        <a:srgbClr val="424241"/>
      </a:dk1>
      <a:lt1>
        <a:sysClr val="window" lastClr="FFFFFF"/>
      </a:lt1>
      <a:dk2>
        <a:srgbClr val="75B843"/>
      </a:dk2>
      <a:lt2>
        <a:srgbClr val="36A9E1"/>
      </a:lt2>
      <a:accent1>
        <a:srgbClr val="75B843"/>
      </a:accent1>
      <a:accent2>
        <a:srgbClr val="36A9E1"/>
      </a:accent2>
      <a:accent3>
        <a:srgbClr val="424241"/>
      </a:accent3>
      <a:accent4>
        <a:srgbClr val="37742F"/>
      </a:accent4>
      <a:accent5>
        <a:srgbClr val="195F85"/>
      </a:accent5>
      <a:accent6>
        <a:srgbClr val="FFFF00"/>
      </a:accent6>
      <a:hlink>
        <a:srgbClr val="36A9E1"/>
      </a:hlink>
      <a:folHlink>
        <a:srgbClr val="195F85"/>
      </a:folHlink>
    </a:clrScheme>
    <a:fontScheme name="HerlevGym2016">
      <a:majorFont>
        <a:latin typeface="GT Walsheim Bold"/>
        <a:ea typeface=""/>
        <a:cs typeface=""/>
      </a:majorFont>
      <a:minorFont>
        <a:latin typeface="GT Walsheim Regular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lev-gym2016" id="{76D7DEB1-D718-4898-BDB2-38AA3F951B55}" vid="{F451FE70-1391-4751-B0FF-71B30C3F2D9E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fd8ceb-f0b2-4a63-9c26-95914c5371da">
      <Terms xmlns="http://schemas.microsoft.com/office/infopath/2007/PartnerControls"/>
    </lcf76f155ced4ddcb4097134ff3c332f>
    <TaxCatchAll xmlns="c7980449-8c18-4892-b522-09a8a0b0c6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75EC6417B8D94DAB24E486491681AD" ma:contentTypeVersion="14" ma:contentTypeDescription="Create a new document." ma:contentTypeScope="" ma:versionID="9620245ac280b166caf27b6787449335">
  <xsd:schema xmlns:xsd="http://www.w3.org/2001/XMLSchema" xmlns:xs="http://www.w3.org/2001/XMLSchema" xmlns:p="http://schemas.microsoft.com/office/2006/metadata/properties" xmlns:ns2="73fd8ceb-f0b2-4a63-9c26-95914c5371da" xmlns:ns3="c7980449-8c18-4892-b522-09a8a0b0c691" targetNamespace="http://schemas.microsoft.com/office/2006/metadata/properties" ma:root="true" ma:fieldsID="aee45bf062fc929ca2ec94ac51b1c5bf" ns2:_="" ns3:_="">
    <xsd:import namespace="73fd8ceb-f0b2-4a63-9c26-95914c5371da"/>
    <xsd:import namespace="c7980449-8c18-4892-b522-09a8a0b0c6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d8ceb-f0b2-4a63-9c26-95914c5371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24d2212-d791-43f0-9863-69669b5599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980449-8c18-4892-b522-09a8a0b0c6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50023b1-b272-48d6-8e2d-4a1bfa2aec2a}" ma:internalName="TaxCatchAll" ma:showField="CatchAllData" ma:web="c7980449-8c18-4892-b522-09a8a0b0c6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9EAE45-DFB9-4BEE-942C-48E968CC25ED}">
  <ds:schemaRefs>
    <ds:schemaRef ds:uri="http://schemas.microsoft.com/office/2006/metadata/properties"/>
    <ds:schemaRef ds:uri="http://schemas.microsoft.com/office/infopath/2007/PartnerControls"/>
    <ds:schemaRef ds:uri="73fd8ceb-f0b2-4a63-9c26-95914c5371da"/>
    <ds:schemaRef ds:uri="c7980449-8c18-4892-b522-09a8a0b0c691"/>
  </ds:schemaRefs>
</ds:datastoreItem>
</file>

<file path=customXml/itemProps2.xml><?xml version="1.0" encoding="utf-8"?>
<ds:datastoreItem xmlns:ds="http://schemas.openxmlformats.org/officeDocument/2006/customXml" ds:itemID="{D54AE96D-4E45-471A-B42F-31D7714160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2E0CC6-F165-455C-B607-CC43CE045F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fd8ceb-f0b2-4a63-9c26-95914c5371da"/>
    <ds:schemaRef ds:uri="c7980449-8c18-4892-b522-09a8a0b0c6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herlev-gym2016 (1)</Template>
  <TotalTime>88</TotalTime>
  <Words>239</Words>
  <Application>Microsoft Office PowerPoint</Application>
  <PresentationFormat>Skærmshow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GT Walsheim Bold</vt:lpstr>
      <vt:lpstr>GT Walsheim Light</vt:lpstr>
      <vt:lpstr>GT Walsheim Regular</vt:lpstr>
      <vt:lpstr>herlev-gym2016</vt:lpstr>
      <vt:lpstr>Eksamensorientering - vintereksamen </vt:lpstr>
      <vt:lpstr> Sygdom</vt:lpstr>
      <vt:lpstr>Før eksamen</vt:lpstr>
      <vt:lpstr>Regler for brug af internet under eksamen</vt:lpstr>
      <vt:lpstr>Mundtlig eksamen</vt:lpstr>
      <vt:lpstr>Forberedelsen – mundtlig eksamen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Jakob Hoffmann</dc:creator>
  <cp:lastModifiedBy>Annette Ottendal</cp:lastModifiedBy>
  <cp:revision>17</cp:revision>
  <cp:lastPrinted>2024-04-04T08:52:57Z</cp:lastPrinted>
  <dcterms:created xsi:type="dcterms:W3CDTF">2017-01-26T09:29:16Z</dcterms:created>
  <dcterms:modified xsi:type="dcterms:W3CDTF">2026-09-29T12:28:11Z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0x010100AD75EC6417B8D94DAB24E486491681AD</vt:lpwstr>
  </property>
  <property fmtid="{D5CDD505-2E9C-101B-9397-08002B2CF9AE}" pid="3" name="MediaServiceImageTags">
    <vt:lpwstr/>
  </property>
</Properties>
</file>